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1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2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2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0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6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1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FEF54-8EBC-46EA-AD08-B39573A2EDDE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009026-0FAA-4DBF-80A6-9C73F41A70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82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YC\Downloads\PHOTO-2023-01-06-11-41-0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94" y="1687545"/>
            <a:ext cx="8316228" cy="46073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329890" y="335892"/>
            <a:ext cx="8929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kern="100" dirty="0" smtClean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2022-2023</a:t>
            </a:r>
          </a:p>
          <a:p>
            <a:pPr algn="ctr">
              <a:spcAft>
                <a:spcPts val="0"/>
              </a:spcAft>
            </a:pPr>
            <a:r>
              <a:rPr lang="en-US" b="1" kern="100" dirty="0" smtClean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King’s College</a:t>
            </a:r>
          </a:p>
          <a:p>
            <a:pPr algn="ctr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 and English Cross-curricular Project: </a:t>
            </a:r>
            <a:r>
              <a:rPr lang="en-HK" b="1" dirty="0">
                <a:latin typeface="Arial" panose="020B0604020202020204" pitchFamily="34" charset="0"/>
                <a:cs typeface="Arial" panose="020B0604020202020204" pitchFamily="34" charset="0"/>
              </a:rPr>
              <a:t>Computer Vision x Descriptive Writing </a:t>
            </a:r>
            <a:endParaRPr lang="en-H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Selected student work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87725"/>
      </p:ext>
    </p:extLst>
  </p:cSld>
  <p:clrMapOvr>
    <a:masterClrMapping/>
  </p:clrMapOvr>
</p:sld>
</file>

<file path=ppt/theme/theme1.xml><?xml version="1.0" encoding="utf-8"?>
<a:theme xmlns:a="http://schemas.openxmlformats.org/drawingml/2006/main" name="KC_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C_Theme" id="{8578ECCC-0CC8-4849-BD88-70727C148095}" vid="{0AA9D15C-6395-478F-B661-F285467AF7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KC_Theme</Template>
  <TotalTime>3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PMingLiU</vt:lpstr>
      <vt:lpstr>Arial</vt:lpstr>
      <vt:lpstr>Calibri</vt:lpstr>
      <vt:lpstr>Calibri Light</vt:lpstr>
      <vt:lpstr>KC_Theme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2023-07-15T15:53:22Z</dcterms:created>
  <dcterms:modified xsi:type="dcterms:W3CDTF">2023-07-15T15:56:47Z</dcterms:modified>
</cp:coreProperties>
</file>